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D7F83A8-AFB3-EC22-9475-7EE935859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1" y="63902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F6D06A3-BB42-5975-8AE7-626F102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2" y="2535279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74130D-418A-89F2-ABC9-63860FE3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2" y="444683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64</cp:revision>
  <dcterms:created xsi:type="dcterms:W3CDTF">2022-05-19T15:06:45Z</dcterms:created>
  <dcterms:modified xsi:type="dcterms:W3CDTF">2022-10-18T00:13:30Z</dcterms:modified>
</cp:coreProperties>
</file>